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5" r:id="rId2"/>
    <p:sldId id="278" r:id="rId3"/>
    <p:sldId id="276" r:id="rId4"/>
    <p:sldId id="277" r:id="rId5"/>
    <p:sldId id="279" r:id="rId6"/>
    <p:sldId id="280" r:id="rId7"/>
    <p:sldId id="262" r:id="rId8"/>
    <p:sldId id="281" r:id="rId9"/>
    <p:sldId id="282" r:id="rId10"/>
    <p:sldId id="283" r:id="rId11"/>
    <p:sldId id="290" r:id="rId12"/>
    <p:sldId id="284" r:id="rId13"/>
    <p:sldId id="285" r:id="rId14"/>
    <p:sldId id="291" r:id="rId15"/>
    <p:sldId id="287" r:id="rId16"/>
    <p:sldId id="288" r:id="rId17"/>
    <p:sldId id="286" r:id="rId18"/>
    <p:sldId id="28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пн 20.01.25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2025-01-16_15-15-2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6865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067944" y="1052736"/>
            <a:ext cx="4368504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hnschrift SemiBold Condensed" pitchFamily="34" charset="0"/>
                <a:ea typeface="Segoe UI Black" pitchFamily="34" charset="0"/>
              </a:rPr>
              <a:t>Сказка 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ahnschrift SemiBold Condensed" pitchFamily="34" charset="0"/>
                <a:ea typeface="Segoe UI Black" pitchFamily="34" charset="0"/>
              </a:rPr>
              <a:t>о музыкальных жанрах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2564904"/>
            <a:ext cx="43957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ahnschrift SemiBold Condensed" pitchFamily="34" charset="0"/>
                <a:ea typeface="Segoe UI Black" pitchFamily="34" charset="0"/>
              </a:rPr>
              <a:t>«Три сказочных Королевства»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2" descr="C:\Users\Admin\Downloads\2025-01-16_14-46-41.png"/>
          <p:cNvPicPr>
            <a:picLocks noChangeAspect="1" noChangeArrowheads="1"/>
          </p:cNvPicPr>
          <p:nvPr/>
        </p:nvPicPr>
        <p:blipFill>
          <a:blip r:embed="rId4" cstate="print"/>
          <a:srcRect l="46848" t="53126" r="46041" b="27002"/>
          <a:stretch>
            <a:fillRect/>
          </a:stretch>
        </p:blipFill>
        <p:spPr bwMode="auto">
          <a:xfrm rot="20630459">
            <a:off x="7508730" y="3644296"/>
            <a:ext cx="731450" cy="154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Admin\Downloads\2025-01-16_14-46-41.png"/>
          <p:cNvPicPr>
            <a:picLocks noChangeAspect="1" noChangeArrowheads="1"/>
          </p:cNvPicPr>
          <p:nvPr/>
        </p:nvPicPr>
        <p:blipFill>
          <a:blip r:embed="rId4" cstate="print"/>
          <a:srcRect l="87143" r="4956" b="81388"/>
          <a:stretch>
            <a:fillRect/>
          </a:stretch>
        </p:blipFill>
        <p:spPr bwMode="auto">
          <a:xfrm>
            <a:off x="7956376" y="0"/>
            <a:ext cx="720080" cy="128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9609">
    <p:sndAc>
      <p:stSnd>
        <p:snd r:embed="rId2" name="голос1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ownloads\2025-01-16_15-48-29.png"/>
          <p:cNvPicPr>
            <a:picLocks noChangeAspect="1" noChangeArrowheads="1"/>
          </p:cNvPicPr>
          <p:nvPr/>
        </p:nvPicPr>
        <p:blipFill>
          <a:blip r:embed="rId2" cstate="print"/>
          <a:srcRect l="66537" b="19786"/>
          <a:stretch>
            <a:fillRect/>
          </a:stretch>
        </p:blipFill>
        <p:spPr bwMode="auto">
          <a:xfrm>
            <a:off x="6911752" y="0"/>
            <a:ext cx="223224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Admin\Downloads\2025-01-16_16-05-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2100">
            <a:off x="8193188" y="162044"/>
            <a:ext cx="859389" cy="608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C:\Users\Admin\Downloads\istockphoto-621848072-612x612.jpg"/>
          <p:cNvPicPr>
            <a:picLocks noChangeAspect="1" noChangeArrowheads="1"/>
          </p:cNvPicPr>
          <p:nvPr/>
        </p:nvPicPr>
        <p:blipFill>
          <a:blip r:embed="rId4" cstate="print"/>
          <a:srcRect l="38461"/>
          <a:stretch>
            <a:fillRect/>
          </a:stretch>
        </p:blipFill>
        <p:spPr bwMode="auto">
          <a:xfrm flipH="1">
            <a:off x="0" y="0"/>
            <a:ext cx="42119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Admin\Downloads\2025-01-16_16-27-16.png"/>
          <p:cNvPicPr>
            <a:picLocks noChangeAspect="1" noChangeArrowheads="1"/>
          </p:cNvPicPr>
          <p:nvPr/>
        </p:nvPicPr>
        <p:blipFill>
          <a:blip r:embed="rId5" cstate="print"/>
          <a:srcRect t="22222" r="11383"/>
          <a:stretch>
            <a:fillRect/>
          </a:stretch>
        </p:blipFill>
        <p:spPr bwMode="auto">
          <a:xfrm>
            <a:off x="4211960" y="2996952"/>
            <a:ext cx="4604696" cy="3880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Admin\Downloads\2025-01-20_10-41-5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604214"/>
            <a:ext cx="3024988" cy="2247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32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dceeafa4b0f02c4253861bed5255e871.jpg"/>
          <p:cNvPicPr>
            <a:picLocks noChangeAspect="1" noChangeArrowheads="1"/>
          </p:cNvPicPr>
          <p:nvPr/>
        </p:nvPicPr>
        <p:blipFill>
          <a:blip r:embed="rId2" cstate="print"/>
          <a:srcRect b="11021"/>
          <a:stretch>
            <a:fillRect/>
          </a:stretch>
        </p:blipFill>
        <p:spPr bwMode="auto">
          <a:xfrm>
            <a:off x="-1" y="0"/>
            <a:ext cx="903649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359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ownloads\2025-01-17_09-13-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843808" y="0"/>
            <a:ext cx="3960440" cy="63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Admin\Downloads\dancing-king-vector-17928605.jpg"/>
          <p:cNvPicPr>
            <a:picLocks noChangeAspect="1" noChangeArrowheads="1"/>
          </p:cNvPicPr>
          <p:nvPr/>
        </p:nvPicPr>
        <p:blipFill>
          <a:blip r:embed="rId3" cstate="print"/>
          <a:srcRect l="11120" r="11121" b="6931"/>
          <a:stretch>
            <a:fillRect/>
          </a:stretch>
        </p:blipFill>
        <p:spPr bwMode="auto">
          <a:xfrm>
            <a:off x="5868144" y="908720"/>
            <a:ext cx="3275856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9" descr="C:\Users\Admin\Downloads\istockphoto-621848072-612x612.jpg"/>
          <p:cNvPicPr>
            <a:picLocks noChangeAspect="1" noChangeArrowheads="1"/>
          </p:cNvPicPr>
          <p:nvPr/>
        </p:nvPicPr>
        <p:blipFill>
          <a:blip r:embed="rId4" cstate="print"/>
          <a:srcRect l="38461"/>
          <a:stretch>
            <a:fillRect/>
          </a:stretch>
        </p:blipFill>
        <p:spPr bwMode="auto">
          <a:xfrm flipH="1">
            <a:off x="0" y="908721"/>
            <a:ext cx="3394374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14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ownloads\9Coc5ge2AngB9etgQIcEXxOVUqSeH6kTBstbQ9Aheau2s5mRXGI_yP-FJCg_Ac99B28I5AwX.jpg"/>
          <p:cNvPicPr>
            <a:picLocks noChangeAspect="1" noChangeArrowheads="1"/>
          </p:cNvPicPr>
          <p:nvPr/>
        </p:nvPicPr>
        <p:blipFill>
          <a:blip r:embed="rId2" cstate="print"/>
          <a:srcRect t="141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820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ownloads\9Coc5ge2AngB9etgQIcEXxOVUqSeH6kTBstbQ9Aheau2s5mRXGI_yP-FJCg_Ac99B28I5AwX.jpg"/>
          <p:cNvPicPr>
            <a:picLocks noChangeAspect="1" noChangeArrowheads="1"/>
          </p:cNvPicPr>
          <p:nvPr/>
        </p:nvPicPr>
        <p:blipFill>
          <a:blip r:embed="rId3" cstate="print"/>
          <a:srcRect t="141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1985">
    <p:sndAc>
      <p:stSnd>
        <p:snd r:embed="rId2" name="голос2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-171400"/>
            <a:ext cx="4464496" cy="72254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2" descr="C:\Users\Admin\Downloads\dancing-king-vector-17928605.jpg"/>
          <p:cNvPicPr>
            <a:picLocks noChangeAspect="1" noChangeArrowheads="1"/>
          </p:cNvPicPr>
          <p:nvPr/>
        </p:nvPicPr>
        <p:blipFill>
          <a:blip r:embed="rId4" cstate="print"/>
          <a:srcRect l="11120" r="11121" b="6931"/>
          <a:stretch>
            <a:fillRect/>
          </a:stretch>
        </p:blipFill>
        <p:spPr bwMode="auto">
          <a:xfrm>
            <a:off x="2699792" y="0"/>
            <a:ext cx="419040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44091542"/>
      </p:ext>
    </p:extLst>
  </p:cSld>
  <p:clrMapOvr>
    <a:masterClrMapping/>
  </p:clrMapOvr>
  <p:transition spd="slow" advTm="13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0"/>
            <a:ext cx="5373216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2" descr="C:\Users\Admin\Downloads\2025-01-17_09-13-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051720" y="0"/>
            <a:ext cx="5373216" cy="685799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37862252"/>
      </p:ext>
    </p:extLst>
  </p:cSld>
  <p:clrMapOvr>
    <a:masterClrMapping/>
  </p:clrMapOvr>
  <p:transition spd="slow" advTm="26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-243408"/>
            <a:ext cx="5301208" cy="71014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9" descr="C:\Users\Admin\Downloads\istockphoto-621848072-612x612.jpg"/>
          <p:cNvPicPr>
            <a:picLocks noChangeAspect="1" noChangeArrowheads="1"/>
          </p:cNvPicPr>
          <p:nvPr/>
        </p:nvPicPr>
        <p:blipFill>
          <a:blip r:embed="rId4" cstate="print"/>
          <a:srcRect l="38461"/>
          <a:stretch>
            <a:fillRect/>
          </a:stretch>
        </p:blipFill>
        <p:spPr bwMode="auto">
          <a:xfrm flipH="1">
            <a:off x="1979712" y="27384"/>
            <a:ext cx="5256584" cy="678599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71772964"/>
      </p:ext>
    </p:extLst>
  </p:cSld>
  <p:clrMapOvr>
    <a:masterClrMapping/>
  </p:clrMapOvr>
  <p:transition spd="slow" advTm="22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2996952"/>
            <a:ext cx="69847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 Condensed" pitchFamily="34" charset="0"/>
                <a:ea typeface="Segoe UI Black" pitchFamily="34" charset="0"/>
              </a:rPr>
              <a:t>МОЛОДЦЫ!</a:t>
            </a:r>
            <a:endParaRPr lang="ru-RU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4254028"/>
      </p:ext>
    </p:extLst>
  </p:cSld>
  <p:clrMapOvr>
    <a:masterClrMapping/>
  </p:clrMapOvr>
  <p:transition spd="slow" advTm="1057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ownloads\2025-01-16_15-48-29.png"/>
          <p:cNvPicPr>
            <a:picLocks noChangeAspect="1" noChangeArrowheads="1"/>
          </p:cNvPicPr>
          <p:nvPr/>
        </p:nvPicPr>
        <p:blipFill>
          <a:blip r:embed="rId2" cstate="print"/>
          <a:srcRect b="19786"/>
          <a:stretch>
            <a:fillRect/>
          </a:stretch>
        </p:blipFill>
        <p:spPr bwMode="auto">
          <a:xfrm>
            <a:off x="0" y="836712"/>
            <a:ext cx="914400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Admin\Downloads\2025-01-16_14-46-41.png"/>
          <p:cNvPicPr>
            <a:picLocks noChangeAspect="1" noChangeArrowheads="1"/>
          </p:cNvPicPr>
          <p:nvPr/>
        </p:nvPicPr>
        <p:blipFill>
          <a:blip r:embed="rId3" cstate="print"/>
          <a:srcRect l="87143" t="3906" r="4956" b="81388"/>
          <a:stretch>
            <a:fillRect/>
          </a:stretch>
        </p:blipFill>
        <p:spPr bwMode="auto">
          <a:xfrm rot="20507646">
            <a:off x="439559" y="1263438"/>
            <a:ext cx="560283" cy="83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Admin\Downloads\2025-01-16_14-46-41.png"/>
          <p:cNvPicPr>
            <a:picLocks noChangeAspect="1" noChangeArrowheads="1"/>
          </p:cNvPicPr>
          <p:nvPr/>
        </p:nvPicPr>
        <p:blipFill>
          <a:blip r:embed="rId3" cstate="print"/>
          <a:srcRect l="87143" t="3906" r="4956" b="81388"/>
          <a:stretch>
            <a:fillRect/>
          </a:stretch>
        </p:blipFill>
        <p:spPr bwMode="auto">
          <a:xfrm rot="20507646">
            <a:off x="871609" y="831391"/>
            <a:ext cx="560283" cy="83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Admin\Downloads\2025-01-16_15-59-43.png"/>
          <p:cNvPicPr>
            <a:picLocks noChangeAspect="1" noChangeArrowheads="1"/>
          </p:cNvPicPr>
          <p:nvPr/>
        </p:nvPicPr>
        <p:blipFill>
          <a:blip r:embed="rId4" cstate="print"/>
          <a:srcRect l="16414"/>
          <a:stretch>
            <a:fillRect/>
          </a:stretch>
        </p:blipFill>
        <p:spPr bwMode="auto">
          <a:xfrm rot="19661144">
            <a:off x="4705118" y="1201032"/>
            <a:ext cx="554288" cy="928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C:\Users\Admin\Downloads\2025-01-16_16-05-4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836712"/>
            <a:ext cx="1450623" cy="102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Admin\Downloads\2025-01-16_15-59-43.png"/>
          <p:cNvPicPr>
            <a:picLocks noChangeAspect="1" noChangeArrowheads="1"/>
          </p:cNvPicPr>
          <p:nvPr/>
        </p:nvPicPr>
        <p:blipFill>
          <a:blip r:embed="rId4" cstate="print"/>
          <a:srcRect l="16414"/>
          <a:stretch>
            <a:fillRect/>
          </a:stretch>
        </p:blipFill>
        <p:spPr bwMode="auto">
          <a:xfrm rot="2375155">
            <a:off x="5380196" y="1626984"/>
            <a:ext cx="554288" cy="928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15616" y="0"/>
            <a:ext cx="71287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 Condensed" pitchFamily="34" charset="0"/>
                <a:ea typeface="Segoe UI Black" pitchFamily="34" charset="0"/>
              </a:rPr>
              <a:t>«Три сказочных Королевства»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014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ownloads\2025-01-16_15-48-29.png"/>
          <p:cNvPicPr>
            <a:picLocks noChangeAspect="1" noChangeArrowheads="1"/>
          </p:cNvPicPr>
          <p:nvPr/>
        </p:nvPicPr>
        <p:blipFill>
          <a:blip r:embed="rId2" cstate="print"/>
          <a:srcRect l="66537" b="19786"/>
          <a:stretch>
            <a:fillRect/>
          </a:stretch>
        </p:blipFill>
        <p:spPr bwMode="auto">
          <a:xfrm>
            <a:off x="6732240" y="0"/>
            <a:ext cx="223224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Admin\Downloads\2025-01-16_16-05-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71928">
            <a:off x="8122928" y="152391"/>
            <a:ext cx="1117987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7544" y="0"/>
            <a:ext cx="50050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 Condensed" pitchFamily="34" charset="0"/>
                <a:ea typeface="Segoe UI Black" pitchFamily="34" charset="0"/>
              </a:rPr>
              <a:t>«Королевство Марша»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81" name="Picture 9" descr="C:\Users\Admin\Downloads\istockphoto-621848072-612x612.jpg"/>
          <p:cNvPicPr>
            <a:picLocks noChangeAspect="1" noChangeArrowheads="1"/>
          </p:cNvPicPr>
          <p:nvPr/>
        </p:nvPicPr>
        <p:blipFill>
          <a:blip r:embed="rId4" cstate="print"/>
          <a:srcRect l="38461"/>
          <a:stretch>
            <a:fillRect/>
          </a:stretch>
        </p:blipFill>
        <p:spPr bwMode="auto">
          <a:xfrm flipH="1">
            <a:off x="0" y="620688"/>
            <a:ext cx="4176464" cy="571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7" descr="C:\Users\Admin\Downloads\scale_1200 (3).jf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5" y="3140968"/>
            <a:ext cx="5436096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ownloads\maxresdefault (11).jpg"/>
          <p:cNvPicPr>
            <a:picLocks noChangeAspect="1" noChangeArrowheads="1"/>
          </p:cNvPicPr>
          <p:nvPr/>
        </p:nvPicPr>
        <p:blipFill>
          <a:blip r:embed="rId6" cstate="print"/>
          <a:srcRect l="18697" r="23422"/>
          <a:stretch>
            <a:fillRect/>
          </a:stretch>
        </p:blipFill>
        <p:spPr bwMode="auto">
          <a:xfrm>
            <a:off x="4139952" y="836712"/>
            <a:ext cx="2596462" cy="238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870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-99392"/>
            <a:ext cx="48965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 Condensed" pitchFamily="34" charset="0"/>
                <a:ea typeface="Segoe UI Black" pitchFamily="34" charset="0"/>
              </a:rPr>
              <a:t>«Королевство Танца»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C:\Users\Admin\Downloads\2025-01-16_16-27-16.png"/>
          <p:cNvPicPr>
            <a:picLocks noChangeAspect="1" noChangeArrowheads="1"/>
          </p:cNvPicPr>
          <p:nvPr/>
        </p:nvPicPr>
        <p:blipFill>
          <a:blip r:embed="rId2" cstate="print"/>
          <a:srcRect t="22222" r="11383" b="4425"/>
          <a:stretch>
            <a:fillRect/>
          </a:stretch>
        </p:blipFill>
        <p:spPr bwMode="auto">
          <a:xfrm>
            <a:off x="3707904" y="2537520"/>
            <a:ext cx="543609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C:\Users\Admin\Downloads\2025-01-16_15-48-29.png"/>
          <p:cNvPicPr>
            <a:picLocks noChangeAspect="1" noChangeArrowheads="1"/>
          </p:cNvPicPr>
          <p:nvPr/>
        </p:nvPicPr>
        <p:blipFill>
          <a:blip r:embed="rId3" cstate="print"/>
          <a:srcRect l="33463" r="33862" b="19786"/>
          <a:stretch>
            <a:fillRect/>
          </a:stretch>
        </p:blipFill>
        <p:spPr bwMode="auto">
          <a:xfrm>
            <a:off x="6983760" y="0"/>
            <a:ext cx="2160240" cy="314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C:\Users\Admin\Downloads\2025-01-16_15-59-43.png"/>
          <p:cNvPicPr>
            <a:picLocks noChangeAspect="1" noChangeArrowheads="1"/>
          </p:cNvPicPr>
          <p:nvPr/>
        </p:nvPicPr>
        <p:blipFill>
          <a:blip r:embed="rId4" cstate="print"/>
          <a:srcRect l="16414"/>
          <a:stretch>
            <a:fillRect/>
          </a:stretch>
        </p:blipFill>
        <p:spPr bwMode="auto">
          <a:xfrm rot="191737">
            <a:off x="8328900" y="195868"/>
            <a:ext cx="272058" cy="455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" descr="C:\Users\Admin\Downloads\2025-01-16_15-59-43.png"/>
          <p:cNvPicPr>
            <a:picLocks noChangeAspect="1" noChangeArrowheads="1"/>
          </p:cNvPicPr>
          <p:nvPr/>
        </p:nvPicPr>
        <p:blipFill>
          <a:blip r:embed="rId4" cstate="print"/>
          <a:srcRect l="16414"/>
          <a:stretch>
            <a:fillRect/>
          </a:stretch>
        </p:blipFill>
        <p:spPr bwMode="auto">
          <a:xfrm rot="1756043">
            <a:off x="8626420" y="586110"/>
            <a:ext cx="272058" cy="455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C:\Users\Admin\Downloads\dancing-king-vector-17928605.jpg"/>
          <p:cNvPicPr>
            <a:picLocks noChangeAspect="1" noChangeArrowheads="1"/>
          </p:cNvPicPr>
          <p:nvPr/>
        </p:nvPicPr>
        <p:blipFill>
          <a:blip r:embed="rId5" cstate="print"/>
          <a:srcRect l="11120" r="11121" b="6931"/>
          <a:stretch>
            <a:fillRect/>
          </a:stretch>
        </p:blipFill>
        <p:spPr bwMode="auto">
          <a:xfrm>
            <a:off x="0" y="521296"/>
            <a:ext cx="3563888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Admin\Downloads\2025-01-20_10-41-5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548680"/>
            <a:ext cx="2808964" cy="208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0391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47160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ahnschrift SemiBold Condensed" pitchFamily="34" charset="0"/>
                <a:ea typeface="Segoe UI Black" pitchFamily="34" charset="0"/>
              </a:rPr>
              <a:t>«Королевство Песни»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4" descr="C:\Users\Admin\Downloads\2025-01-16_15-48-29.png"/>
          <p:cNvPicPr>
            <a:picLocks noChangeAspect="1" noChangeArrowheads="1"/>
          </p:cNvPicPr>
          <p:nvPr/>
        </p:nvPicPr>
        <p:blipFill>
          <a:blip r:embed="rId2" cstate="print"/>
          <a:srcRect r="64175" b="19786"/>
          <a:stretch>
            <a:fillRect/>
          </a:stretch>
        </p:blipFill>
        <p:spPr bwMode="auto">
          <a:xfrm>
            <a:off x="6732240" y="0"/>
            <a:ext cx="241176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Admin\Downloads\2025-01-16_14-46-41.png"/>
          <p:cNvPicPr>
            <a:picLocks noChangeAspect="1" noChangeArrowheads="1"/>
          </p:cNvPicPr>
          <p:nvPr/>
        </p:nvPicPr>
        <p:blipFill>
          <a:blip r:embed="rId3" cstate="print"/>
          <a:srcRect l="87143" t="3906" r="4956" b="81388"/>
          <a:stretch>
            <a:fillRect/>
          </a:stretch>
        </p:blipFill>
        <p:spPr bwMode="auto">
          <a:xfrm rot="20507646">
            <a:off x="7102534" y="595957"/>
            <a:ext cx="397211" cy="59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Admin\Downloads\2025-01-16_14-46-41.png"/>
          <p:cNvPicPr>
            <a:picLocks noChangeAspect="1" noChangeArrowheads="1"/>
          </p:cNvPicPr>
          <p:nvPr/>
        </p:nvPicPr>
        <p:blipFill>
          <a:blip r:embed="rId3" cstate="print"/>
          <a:srcRect l="87143" t="3906" r="4956" b="81388"/>
          <a:stretch>
            <a:fillRect/>
          </a:stretch>
        </p:blipFill>
        <p:spPr bwMode="auto">
          <a:xfrm rot="20507646">
            <a:off x="7390564" y="235917"/>
            <a:ext cx="397211" cy="59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ownloads\2025-01-17_09-13-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9"/>
            <a:ext cx="4427984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min\Downloads\1676534612_gas-kvas-com-p-detskie-risunki-deti-poyut-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9359" y="3573016"/>
            <a:ext cx="5134642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Admin\Downloads\2025-01-20_10-45-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764704"/>
            <a:ext cx="249931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839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ownloads\2025-01-16_16-27-16.png"/>
          <p:cNvPicPr>
            <a:picLocks noChangeAspect="1" noChangeArrowheads="1"/>
          </p:cNvPicPr>
          <p:nvPr/>
        </p:nvPicPr>
        <p:blipFill>
          <a:blip r:embed="rId2" cstate="print"/>
          <a:srcRect t="22222" r="11383"/>
          <a:stretch>
            <a:fillRect/>
          </a:stretch>
        </p:blipFill>
        <p:spPr bwMode="auto">
          <a:xfrm>
            <a:off x="0" y="3933056"/>
            <a:ext cx="3470821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7" descr="C:\Users\Admin\Downloads\scale_1200 (3).jf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212976"/>
            <a:ext cx="5544616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Admin\Downloads\1676534612_gas-kvas-com-p-detskie-risunki-deti-poyut-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0"/>
            <a:ext cx="601216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Admin\Downloads\2025-01-20_10-45-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04864"/>
            <a:ext cx="16196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Admin\Downloads\2025-01-20_10-41-5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64726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Admin\Downloads\maxresdefault (11).jpg"/>
          <p:cNvPicPr>
            <a:picLocks noChangeAspect="1" noChangeArrowheads="1"/>
          </p:cNvPicPr>
          <p:nvPr/>
        </p:nvPicPr>
        <p:blipFill>
          <a:blip r:embed="rId7" cstate="print"/>
          <a:srcRect l="18697" r="23422"/>
          <a:stretch>
            <a:fillRect/>
          </a:stretch>
        </p:blipFill>
        <p:spPr bwMode="auto">
          <a:xfrm>
            <a:off x="1619672" y="2276872"/>
            <a:ext cx="1643660" cy="153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339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ick_m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1689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ownloads\2025-01-16_15-48-29.png"/>
          <p:cNvPicPr>
            <a:picLocks noChangeAspect="1" noChangeArrowheads="1"/>
          </p:cNvPicPr>
          <p:nvPr/>
        </p:nvPicPr>
        <p:blipFill>
          <a:blip r:embed="rId2" cstate="print"/>
          <a:srcRect l="33463" r="33862" b="19786"/>
          <a:stretch>
            <a:fillRect/>
          </a:stretch>
        </p:blipFill>
        <p:spPr bwMode="auto">
          <a:xfrm>
            <a:off x="6732240" y="116632"/>
            <a:ext cx="2160240" cy="314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C:\Users\Admin\Downloads\2025-01-16_15-59-43.png"/>
          <p:cNvPicPr>
            <a:picLocks noChangeAspect="1" noChangeArrowheads="1"/>
          </p:cNvPicPr>
          <p:nvPr/>
        </p:nvPicPr>
        <p:blipFill>
          <a:blip r:embed="rId3" cstate="print"/>
          <a:srcRect l="16414"/>
          <a:stretch>
            <a:fillRect/>
          </a:stretch>
        </p:blipFill>
        <p:spPr bwMode="auto">
          <a:xfrm rot="191737">
            <a:off x="8328901" y="699924"/>
            <a:ext cx="272058" cy="455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5" descr="C:\Users\Admin\Downloads\2025-01-16_15-59-43.png"/>
          <p:cNvPicPr>
            <a:picLocks noChangeAspect="1" noChangeArrowheads="1"/>
          </p:cNvPicPr>
          <p:nvPr/>
        </p:nvPicPr>
        <p:blipFill>
          <a:blip r:embed="rId3" cstate="print"/>
          <a:srcRect l="16414"/>
          <a:stretch>
            <a:fillRect/>
          </a:stretch>
        </p:blipFill>
        <p:spPr bwMode="auto">
          <a:xfrm rot="1756043">
            <a:off x="7978349" y="298077"/>
            <a:ext cx="272058" cy="455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C:\Users\Admin\Downloads\dancing-king-vector-17928605.jpg"/>
          <p:cNvPicPr>
            <a:picLocks noChangeAspect="1" noChangeArrowheads="1"/>
          </p:cNvPicPr>
          <p:nvPr/>
        </p:nvPicPr>
        <p:blipFill>
          <a:blip r:embed="rId4" cstate="print"/>
          <a:srcRect l="11120" r="11121" b="6931"/>
          <a:stretch>
            <a:fillRect/>
          </a:stretch>
        </p:blipFill>
        <p:spPr bwMode="auto">
          <a:xfrm>
            <a:off x="0" y="0"/>
            <a:ext cx="356388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Admin\Downloads\1676534612_gas-kvas-com-p-detskie-risunki-deti-poyut-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212976"/>
            <a:ext cx="586814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Admin\Downloads\2025-01-20_10-45-5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16632"/>
            <a:ext cx="3096344" cy="326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11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Admin\Downloads\2025-01-16_15-48-29.png"/>
          <p:cNvPicPr>
            <a:picLocks noChangeAspect="1" noChangeArrowheads="1"/>
          </p:cNvPicPr>
          <p:nvPr/>
        </p:nvPicPr>
        <p:blipFill>
          <a:blip r:embed="rId2" cstate="print"/>
          <a:srcRect r="64175" b="19786"/>
          <a:stretch>
            <a:fillRect/>
          </a:stretch>
        </p:blipFill>
        <p:spPr bwMode="auto">
          <a:xfrm>
            <a:off x="6300192" y="0"/>
            <a:ext cx="244827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Admin\Downloads\2025-01-16_14-46-41.png"/>
          <p:cNvPicPr>
            <a:picLocks noChangeAspect="1" noChangeArrowheads="1"/>
          </p:cNvPicPr>
          <p:nvPr/>
        </p:nvPicPr>
        <p:blipFill>
          <a:blip r:embed="rId3" cstate="print"/>
          <a:srcRect l="87143" t="3906" r="4956" b="81388"/>
          <a:stretch>
            <a:fillRect/>
          </a:stretch>
        </p:blipFill>
        <p:spPr bwMode="auto">
          <a:xfrm rot="20507646">
            <a:off x="6670484" y="451943"/>
            <a:ext cx="397211" cy="59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Users\Admin\Downloads\2025-01-16_14-46-41.png"/>
          <p:cNvPicPr>
            <a:picLocks noChangeAspect="1" noChangeArrowheads="1"/>
          </p:cNvPicPr>
          <p:nvPr/>
        </p:nvPicPr>
        <p:blipFill>
          <a:blip r:embed="rId3" cstate="print"/>
          <a:srcRect l="87143" t="3906" r="4956" b="81388"/>
          <a:stretch>
            <a:fillRect/>
          </a:stretch>
        </p:blipFill>
        <p:spPr bwMode="auto">
          <a:xfrm rot="20507646">
            <a:off x="8110644" y="307926"/>
            <a:ext cx="397211" cy="59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ownloads\2025-01-17_09-13-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39952" cy="558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:\Users\Admin\Downloads\scale_1200 (3).jf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3573016"/>
            <a:ext cx="5436096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Admin\Downloads\maxresdefault (11).jpg"/>
          <p:cNvPicPr>
            <a:picLocks noChangeAspect="1" noChangeArrowheads="1"/>
          </p:cNvPicPr>
          <p:nvPr/>
        </p:nvPicPr>
        <p:blipFill>
          <a:blip r:embed="rId6" cstate="print"/>
          <a:srcRect l="18697" r="23422"/>
          <a:stretch>
            <a:fillRect/>
          </a:stretch>
        </p:blipFill>
        <p:spPr bwMode="auto">
          <a:xfrm>
            <a:off x="3995936" y="908720"/>
            <a:ext cx="23762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687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1.9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2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702</TotalTime>
  <Words>28</Words>
  <Application>Microsoft Office PowerPoint</Application>
  <PresentationFormat>Экран (4:3)</PresentationFormat>
  <Paragraphs>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Детсад</dc:creator>
  <cp:lastModifiedBy>Admin</cp:lastModifiedBy>
  <cp:revision>118</cp:revision>
  <dcterms:created xsi:type="dcterms:W3CDTF">2018-01-24T09:53:39Z</dcterms:created>
  <dcterms:modified xsi:type="dcterms:W3CDTF">2025-01-20T13:43:24Z</dcterms:modified>
</cp:coreProperties>
</file>